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9" r:id="rId13"/>
    <p:sldId id="270" r:id="rId14"/>
    <p:sldId id="272" r:id="rId15"/>
    <p:sldId id="273" r:id="rId16"/>
    <p:sldId id="274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95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8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6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3.xml"/><Relationship Id="rId2" Type="http://schemas.openxmlformats.org/officeDocument/2006/relationships/image" Target="../media/image1.png"/><Relationship Id="rId1" Type="http://schemas.openxmlformats.org/officeDocument/2006/relationships/tags" Target="../tags/tag7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嵌入式软件</a:t>
            </a:r>
            <a:r>
              <a:rPr lang="zh-CN" altLang="zh-CN"/>
              <a:t>培训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常用外设</a:t>
            </a:r>
            <a:r>
              <a:rPr lang="zh-CN" altLang="en-US"/>
              <a:t>讲解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实验三</a:t>
            </a:r>
            <a:r>
              <a:rPr lang="en-US" altLang="zh-CN"/>
              <a:t> </a:t>
            </a:r>
            <a:r>
              <a:rPr lang="zh-CN" altLang="en-US"/>
              <a:t>多</a:t>
            </a:r>
            <a:r>
              <a:rPr lang="en-US" altLang="zh-CN"/>
              <a:t>LED</a:t>
            </a:r>
            <a:r>
              <a:rPr lang="zh-CN" altLang="en-US"/>
              <a:t>操作（分时操作</a:t>
            </a:r>
            <a:r>
              <a:rPr lang="en-US" altLang="zh-CN"/>
              <a:t>/</a:t>
            </a:r>
            <a:r>
              <a:rPr lang="zh-CN" altLang="en-US"/>
              <a:t>定时器</a:t>
            </a:r>
            <a:r>
              <a:rPr lang="zh-CN" altLang="en-US"/>
              <a:t>操作）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如何通过分时来驱动多个</a:t>
            </a:r>
            <a:r>
              <a:rPr lang="en-US" altLang="zh-CN"/>
              <a:t>LED</a:t>
            </a:r>
            <a:endParaRPr lang="en-US" altLang="zh-CN"/>
          </a:p>
          <a:p>
            <a:r>
              <a:rPr lang="en-US" altLang="zh-CN"/>
              <a:t>2.</a:t>
            </a:r>
            <a:r>
              <a:rPr lang="zh-CN" altLang="en-US"/>
              <a:t>查理</a:t>
            </a:r>
            <a:r>
              <a:rPr lang="zh-CN" altLang="en-US"/>
              <a:t>复用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定时器，定时器</a:t>
            </a:r>
            <a:r>
              <a:rPr lang="zh-CN" altLang="en-US"/>
              <a:t>中断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实操（</a:t>
            </a:r>
            <a:r>
              <a:rPr lang="zh-CN" altLang="en-US"/>
              <a:t>代码讲解）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LED</a:t>
            </a:r>
            <a:r>
              <a:rPr lang="zh-CN" altLang="en-US"/>
              <a:t>点阵</a:t>
            </a:r>
            <a:r>
              <a:rPr lang="zh-CN" altLang="en-US"/>
              <a:t>原理图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809105" y="1437005"/>
            <a:ext cx="4768215" cy="4759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55" y="1891665"/>
            <a:ext cx="6292850" cy="38506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分时驱动多个</a:t>
            </a:r>
            <a:r>
              <a:rPr lang="en-US" altLang="zh-CN"/>
              <a:t>LED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CN" altLang="en-US"/>
              <a:t>方法一</a:t>
            </a:r>
            <a:r>
              <a:rPr lang="en-US" altLang="zh-CN"/>
              <a:t> </a:t>
            </a:r>
            <a:r>
              <a:rPr lang="zh-CN" altLang="en-US"/>
              <a:t>通过延时来</a:t>
            </a:r>
            <a:r>
              <a:rPr lang="zh-CN" altLang="en-US"/>
              <a:t>实现</a:t>
            </a:r>
            <a:endParaRPr lang="zh-CN" altLang="en-US"/>
          </a:p>
          <a:p>
            <a:r>
              <a:rPr lang="en-US" altLang="zh-CN"/>
              <a:t>void loop</a:t>
            </a:r>
            <a:r>
              <a:rPr lang="zh-CN" altLang="en-US"/>
              <a:t>（）</a:t>
            </a:r>
            <a:endParaRPr lang="zh-CN" altLang="en-US"/>
          </a:p>
          <a:p>
            <a:r>
              <a:rPr lang="en-US" altLang="zh-CN"/>
              <a:t>{</a:t>
            </a:r>
            <a:endParaRPr lang="en-US" altLang="zh-CN"/>
          </a:p>
          <a:p>
            <a:r>
              <a:rPr lang="en-US" altLang="zh-CN"/>
              <a:t>digitalWrite(LED_PIN1, HIGH);</a:t>
            </a:r>
            <a:endParaRPr lang="en-US" altLang="zh-CN"/>
          </a:p>
          <a:p>
            <a:r>
              <a:rPr lang="en-US" altLang="zh-CN"/>
              <a:t>digitalWrite(LED_PIN2, LOW); </a:t>
            </a:r>
            <a:endParaRPr lang="en-US" altLang="zh-CN"/>
          </a:p>
          <a:p>
            <a:r>
              <a:rPr lang="en-US" altLang="zh-CN"/>
              <a:t> delay(5);</a:t>
            </a:r>
            <a:endParaRPr lang="en-US" altLang="zh-CN"/>
          </a:p>
          <a:p>
            <a:r>
              <a:rPr lang="en-US" altLang="zh-CN">
                <a:sym typeface="+mn-ea"/>
              </a:rPr>
              <a:t>digitalWrite(LED_PIN1, LOW);</a:t>
            </a:r>
            <a:endParaRPr lang="en-US" altLang="zh-CN"/>
          </a:p>
          <a:p>
            <a:r>
              <a:rPr lang="en-US" altLang="zh-CN">
                <a:sym typeface="+mn-ea"/>
              </a:rPr>
              <a:t>digitalWrite(LED_PIN2, HIGH); </a:t>
            </a:r>
            <a:endParaRPr lang="en-US" altLang="zh-CN"/>
          </a:p>
          <a:p>
            <a:r>
              <a:rPr lang="en-US" altLang="zh-CN">
                <a:sym typeface="+mn-ea"/>
              </a:rPr>
              <a:t>delay(5);</a:t>
            </a:r>
            <a:endParaRPr lang="en-US" altLang="zh-CN"/>
          </a:p>
          <a:p>
            <a:r>
              <a:rPr lang="en-US" altLang="zh-CN"/>
              <a:t>}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超好玩的定时器！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8432165" cy="4825365"/>
          </a:xfrm>
        </p:spPr>
        <p:txBody>
          <a:bodyPr/>
          <a:p>
            <a:r>
              <a:rPr lang="zh-CN" altLang="en-US"/>
              <a:t>嵌入式系统的主程序基本上是个大循环，如果在循环里要处理各个任务的请求的话，最粗暴的方式就是轮流查询，简称轮询， 轮询可以解决简单系统的问题，但当请求数量和处理复杂度提升的时候，难免捉襟见肘，中断就是为了解决“按需分配”的资源配置问题。</a:t>
            </a:r>
            <a:endParaRPr lang="zh-CN" altLang="en-US"/>
          </a:p>
          <a:p>
            <a:r>
              <a:rPr lang="zh-CN" altLang="en-US"/>
              <a:t>当然，中断有很几种，外部中断、定时中断等，今天我们要介绍的就是中断里的定时中断！</a:t>
            </a:r>
            <a:endParaRPr lang="zh-CN" altLang="en-US"/>
          </a:p>
          <a:p>
            <a:pPr marL="0" indent="0">
              <a:buNone/>
            </a:pPr>
            <a:r>
              <a:rPr lang="zh-CN" altLang="en-US" b="1"/>
              <a:t>ESP32硬件定时器介绍</a:t>
            </a:r>
            <a:endParaRPr lang="zh-CN" altLang="en-US" b="1"/>
          </a:p>
          <a:p>
            <a:r>
              <a:rPr lang="zh-CN" altLang="en-US"/>
              <a:t>ESP32 芯片包含两个硬件定时器组。每组有两个通用硬件定时器。它们都是基于 16 位预分频器和 64 位自动重载功能的向上/向下计数器的 64 位通用定时器。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定时中断——定时执行的中断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CN" altLang="en-US"/>
              <a:t>所谓中断就是程序执行的正常的时候，出现了突发事件，CPU停止当前的程序的执行，转去处理突发事件，处理完毕后又返回原程序被中断的位置继续执行。</a:t>
            </a:r>
            <a:endParaRPr lang="zh-CN" altLang="en-US"/>
          </a:p>
          <a:p>
            <a:r>
              <a:rPr lang="zh-CN" altLang="en-US"/>
              <a:t>中断可以被分为内部中断和外部中断，内部中断的来源来自CPU内部（软件中断指令，溢出，除法错误等，例如操作系统从用户态切换到内核态需借助CPU内部的软件中断），外部中断的中断源来自CPU外部，由外设提出请求。</a:t>
            </a:r>
            <a:endParaRPr lang="zh-CN" altLang="en-US"/>
          </a:p>
          <a:p>
            <a:r>
              <a:rPr lang="zh-CN" altLang="en-US"/>
              <a:t>定时/计数器T0和T1分别是由两个8位的专用寄存器组成，即定时/计数器T0由TH0和TL0组成，T1由TH1和TL1组成。此外，其内部还有2个8位的特殊功能寄存器TMOD和TCON，TMOD负责控制和确定T0和T1的功能和工作模式，TCON用来控制T0和T1启动或停止计数，同时包含定时/计数器的状态。 [1] </a:t>
            </a:r>
            <a:endParaRPr lang="zh-CN" altLang="en-US"/>
          </a:p>
          <a:p>
            <a:r>
              <a:rPr lang="zh-CN" altLang="en-US"/>
              <a:t>TF1：定时器1溢出标志。定时/计数器溢出时由硬件置位。中断处理时由硬件清除。或用软件清除。</a:t>
            </a:r>
            <a:endParaRPr lang="zh-CN" altLang="en-US"/>
          </a:p>
          <a:p>
            <a:r>
              <a:rPr lang="zh-CN" altLang="en-US"/>
              <a:t>TF0：定时器0溢出标志。定时/计数器溢出时由硬件置位。中断处理时由硬件清除，或用软件清除。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428625"/>
            <a:ext cx="10039985" cy="5953760"/>
          </a:xfrm>
        </p:spPr>
        <p:txBody>
          <a:bodyPr>
            <a:normAutofit fontScale="60000"/>
          </a:bodyPr>
          <a:p>
            <a:r>
              <a:rPr lang="zh-CN" altLang="en-US"/>
              <a:t>方法二</a:t>
            </a:r>
            <a:r>
              <a:rPr lang="en-US" altLang="zh-CN"/>
              <a:t> </a:t>
            </a:r>
            <a:r>
              <a:rPr lang="zh-CN" altLang="en-US"/>
              <a:t>定时器分时控制</a:t>
            </a:r>
            <a:r>
              <a:rPr lang="en-US" altLang="zh-CN"/>
              <a:t>LED</a:t>
            </a:r>
            <a:endParaRPr lang="en-US" altLang="zh-CN"/>
          </a:p>
          <a:p>
            <a:r>
              <a:rPr lang="en-US" altLang="zh-CN"/>
              <a:t>void loop()</a:t>
            </a:r>
            <a:endParaRPr lang="en-US" altLang="zh-CN"/>
          </a:p>
          <a:p>
            <a:r>
              <a:rPr lang="en-US" altLang="zh-CN"/>
              <a:t>{</a:t>
            </a:r>
            <a:endParaRPr lang="en-US" altLang="zh-CN"/>
          </a:p>
          <a:p>
            <a:r>
              <a:rPr lang="en-US" altLang="zh-CN"/>
              <a:t>  if (ttimer &gt; 10)</a:t>
            </a:r>
            <a:endParaRPr lang="en-US" altLang="zh-CN"/>
          </a:p>
          <a:p>
            <a:r>
              <a:rPr lang="en-US" altLang="zh-CN"/>
              <a:t>  {//相当于一秒触发一次</a:t>
            </a:r>
            <a:endParaRPr lang="en-US" altLang="zh-CN"/>
          </a:p>
          <a:p>
            <a:r>
              <a:rPr lang="en-US" altLang="zh-CN"/>
              <a:t>    Serial.println("定时器触发");</a:t>
            </a:r>
            <a:endParaRPr lang="en-US" altLang="zh-CN"/>
          </a:p>
          <a:p>
            <a:r>
              <a:rPr lang="en-US" altLang="zh-CN"/>
              <a:t>  digitalWrite(LED_PIN1, HIGH);</a:t>
            </a:r>
            <a:endParaRPr lang="en-US" altLang="zh-CN"/>
          </a:p>
          <a:p>
            <a:r>
              <a:rPr lang="en-US" altLang="zh-CN"/>
              <a:t>  digitalWrite(LED_PIN2, LOW); </a:t>
            </a:r>
            <a:endParaRPr lang="en-US" altLang="zh-CN"/>
          </a:p>
          <a:p>
            <a:r>
              <a:rPr lang="en-US" altLang="zh-CN"/>
              <a:t>    ttimer = 0;</a:t>
            </a:r>
            <a:endParaRPr lang="en-US" altLang="zh-CN"/>
          </a:p>
          <a:p>
            <a:r>
              <a:rPr lang="en-US" altLang="zh-CN"/>
              <a:t>  }</a:t>
            </a:r>
            <a:endParaRPr lang="en-US" altLang="zh-CN"/>
          </a:p>
          <a:p>
            <a:r>
              <a:rPr lang="en-US" altLang="zh-CN"/>
              <a:t>  else</a:t>
            </a:r>
            <a:endParaRPr lang="en-US" altLang="zh-CN"/>
          </a:p>
          <a:p>
            <a:r>
              <a:rPr lang="en-US" altLang="zh-CN"/>
              <a:t>  {</a:t>
            </a:r>
            <a:endParaRPr lang="en-US" altLang="zh-CN"/>
          </a:p>
          <a:p>
            <a:r>
              <a:rPr lang="en-US" altLang="zh-CN"/>
              <a:t>  digitalWrite(LED_PIN1, LOW);</a:t>
            </a:r>
            <a:endParaRPr lang="en-US" altLang="zh-CN"/>
          </a:p>
          <a:p>
            <a:r>
              <a:rPr lang="en-US" altLang="zh-CN"/>
              <a:t>  digitalWrite(LED_PIN2, HIGH); </a:t>
            </a:r>
            <a:endParaRPr lang="en-US" altLang="zh-CN"/>
          </a:p>
          <a:p>
            <a:r>
              <a:rPr lang="en-US" altLang="zh-CN"/>
              <a:t>  }</a:t>
            </a:r>
            <a:endParaRPr lang="en-US" altLang="zh-CN"/>
          </a:p>
          <a:p>
            <a:r>
              <a:rPr lang="en-US" altLang="zh-CN"/>
              <a:t>}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实验一</a:t>
            </a:r>
            <a:r>
              <a:rPr lang="en-US" altLang="zh-CN"/>
              <a:t> </a:t>
            </a:r>
            <a:r>
              <a:rPr lang="zh-CN" altLang="en-US"/>
              <a:t>焊接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焊接前的</a:t>
            </a:r>
            <a:r>
              <a:rPr lang="zh-CN" altLang="en-US"/>
              <a:t>准备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焊接</a:t>
            </a:r>
            <a:r>
              <a:rPr lang="zh-CN" altLang="en-US"/>
              <a:t>流程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注意事项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焊接操作</a:t>
            </a:r>
            <a:r>
              <a:rPr lang="zh-CN" altLang="en-US"/>
              <a:t>演示</a:t>
            </a:r>
            <a:endParaRPr lang="zh-CN" altLang="en-US"/>
          </a:p>
          <a:p>
            <a:r>
              <a:rPr lang="en-US" altLang="zh-CN"/>
              <a:t>5.</a:t>
            </a:r>
            <a:r>
              <a:rPr lang="zh-CN" altLang="en-US"/>
              <a:t>焊接效果</a:t>
            </a:r>
            <a:r>
              <a:rPr lang="zh-CN" altLang="en-US"/>
              <a:t>展示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焊接前的准备</a:t>
            </a:r>
            <a:r>
              <a:rPr lang="zh-CN" altLang="en-US"/>
              <a:t>工作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提前</a:t>
            </a:r>
            <a:r>
              <a:rPr lang="zh-CN" altLang="en-US"/>
              <a:t>阅读好原理图和</a:t>
            </a:r>
            <a:r>
              <a:rPr lang="en-US" altLang="zh-CN"/>
              <a:t>PCB</a:t>
            </a:r>
            <a:r>
              <a:rPr lang="zh-CN" altLang="en-US"/>
              <a:t>图</a:t>
            </a:r>
            <a:r>
              <a:rPr lang="zh-CN" altLang="en-US"/>
              <a:t>纸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准备好</a:t>
            </a:r>
            <a:r>
              <a:rPr lang="en-US" altLang="zh-CN"/>
              <a:t>PCB</a:t>
            </a:r>
            <a:r>
              <a:rPr lang="zh-CN" altLang="en-US"/>
              <a:t>所需的所有</a:t>
            </a:r>
            <a:r>
              <a:rPr lang="zh-CN" altLang="en-US"/>
              <a:t>器件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准备好焊接</a:t>
            </a:r>
            <a:r>
              <a:rPr lang="zh-CN" altLang="en-US"/>
              <a:t>工具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清理</a:t>
            </a:r>
            <a:r>
              <a:rPr lang="en-US" altLang="zh-CN"/>
              <a:t>PCB</a:t>
            </a:r>
            <a:r>
              <a:rPr lang="zh-CN" altLang="en-US"/>
              <a:t>和焊台，使其尽量保持</a:t>
            </a:r>
            <a:r>
              <a:rPr lang="zh-CN" altLang="en-US"/>
              <a:t>干净</a:t>
            </a:r>
            <a:endParaRPr lang="zh-CN" altLang="en-US"/>
          </a:p>
          <a:p>
            <a:r>
              <a:rPr lang="en-US" altLang="zh-CN"/>
              <a:t>5.</a:t>
            </a:r>
            <a:r>
              <a:rPr lang="zh-CN" altLang="en-US"/>
              <a:t>确保焊台再正常电源下工作且线路没有</a:t>
            </a:r>
            <a:r>
              <a:rPr lang="zh-CN" altLang="en-US"/>
              <a:t>问题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75" y="318840"/>
            <a:ext cx="10969200" cy="705600"/>
          </a:xfrm>
        </p:spPr>
        <p:txBody>
          <a:bodyPr/>
          <a:p>
            <a:r>
              <a:rPr lang="zh-CN" altLang="en-US"/>
              <a:t>焊接</a:t>
            </a:r>
            <a:r>
              <a:rPr lang="zh-CN" altLang="en-US"/>
              <a:t>流程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05" y="1200785"/>
            <a:ext cx="11428095" cy="5245735"/>
          </a:xfrm>
        </p:spPr>
        <p:txBody>
          <a:bodyPr>
            <a:normAutofit fontScale="90000" lnSpcReduction="10000"/>
          </a:bodyPr>
          <a:p>
            <a:r>
              <a:rPr lang="en-US" altLang="zh-CN"/>
              <a:t>1.</a:t>
            </a:r>
            <a:r>
              <a:rPr lang="zh-CN" altLang="en-US"/>
              <a:t>加热焊件：烙铁头放在被焊金属的连接点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接触位置：烙铁头应同时接触需要互相连接的两个焊件，烙铁头一般倾斜45度，应该避免只与一个焊件接触或接触面积太小的现象。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接触压力：烙铁头与焊件接触时应施以适当压力，以对焊件表面不造成损伤为原则。</a:t>
            </a:r>
            <a:endParaRPr lang="zh-CN" altLang="en-US"/>
          </a:p>
          <a:p>
            <a:r>
              <a:rPr lang="en-US" altLang="zh-CN"/>
              <a:t>4</a:t>
            </a:r>
            <a:r>
              <a:rPr lang="zh-CN" altLang="en-US"/>
              <a:t>.熔锡润湿：送上锡丝与撤离锡丝</a:t>
            </a:r>
            <a:endParaRPr lang="zh-CN" altLang="en-US"/>
          </a:p>
          <a:p>
            <a:r>
              <a:rPr lang="en-US" altLang="zh-CN"/>
              <a:t>5.</a:t>
            </a:r>
            <a:r>
              <a:rPr lang="zh-CN" altLang="en-US"/>
              <a:t>送上焊锡丝时机：原则上是焊件温度达到焊锡溶解温度时立即送上焊锡丝；</a:t>
            </a:r>
            <a:endParaRPr lang="zh-CN" altLang="en-US"/>
          </a:p>
          <a:p>
            <a:r>
              <a:rPr lang="en-US" altLang="zh-CN"/>
              <a:t>6.</a:t>
            </a:r>
            <a:r>
              <a:rPr lang="zh-CN" altLang="en-US"/>
              <a:t>供给位置：焊锡丝应接触在烙铁头的对侧。因为熔融的焊锡具有向温度高方向流动的特性，在对侧加锡，它会很快流向烙铁头接触的部位，可保证焊点四周均匀布满焊锡。若供给的焊锡丝直接接触烙铁头，焊锡丝很快熔化覆盖在焊接处，如工件其它部位尚未达到焊接温度，易形成虚焊点。</a:t>
            </a:r>
            <a:endParaRPr lang="zh-CN" altLang="en-US"/>
          </a:p>
          <a:p>
            <a:r>
              <a:rPr lang="en-US" altLang="zh-CN"/>
              <a:t>7</a:t>
            </a:r>
            <a:r>
              <a:rPr lang="zh-CN" altLang="en-US"/>
              <a:t>.停止加热：撤离烙铁</a:t>
            </a:r>
            <a:endParaRPr lang="zh-CN" altLang="en-US"/>
          </a:p>
          <a:p>
            <a:r>
              <a:rPr lang="zh-CN" altLang="en-US"/>
              <a:t>脱落时机：焊锡已经充分润湿焊接部位，而焊剂尚未完全挥发，形成光亮焊点时，立即脱离（每个焊点焊接时间2~3S），若焊点表面无光泽而粗糙，说明撤离时间晚了。</a:t>
            </a:r>
            <a:endParaRPr lang="zh-CN" altLang="en-US"/>
          </a:p>
          <a:p>
            <a:r>
              <a:rPr lang="zh-CN" altLang="en-US"/>
              <a:t>https://www.bilibili.com/video/BV1nu411y71S/?spm_id_from=333.337.search-card.all.click&amp;vd_source=fb1d42041f40624786813dbec1c8b7e2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注意事项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一般而言，手工烙铁焊时烙铁头温度应该是焊料熔点温度再加上150℃，有铅焊线烙铁头温度一般可设定为330℃。</a:t>
            </a:r>
            <a:endParaRPr lang="zh-CN" altLang="en-US"/>
          </a:p>
          <a:p>
            <a:r>
              <a:rPr lang="zh-CN" altLang="en-US"/>
              <a:t>手工烙铁焊的正确顺序应该是烙铁头首先接触焊盘，将热量传递到焊盘从而使焊盘温度升高，然后再将焊锡丝放到焊盘上，此时焊盘的温度应该足以熔化焊料从而形成连接。特别要注意的是不能将焊锡丝直接接触烙铁头，因为烙铁头温度很高，这样操作很容易造成飞溅，严重时可能烫伤工人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实验二</a:t>
            </a:r>
            <a:r>
              <a:rPr lang="en-US" altLang="zh-CN"/>
              <a:t> </a:t>
            </a:r>
            <a:r>
              <a:rPr lang="zh-CN" altLang="en-US"/>
              <a:t>蜂鸣器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蜂鸣器的种类和驱动</a:t>
            </a:r>
            <a:r>
              <a:rPr lang="zh-CN" altLang="en-US"/>
              <a:t>原理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实际</a:t>
            </a:r>
            <a:r>
              <a:rPr lang="zh-CN" altLang="en-US"/>
              <a:t>操作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代码</a:t>
            </a:r>
            <a:r>
              <a:rPr lang="zh-CN" altLang="en-US"/>
              <a:t>讲解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拓展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蜂鸣器</a:t>
            </a:r>
            <a:r>
              <a:rPr lang="zh-CN" altLang="en-US"/>
              <a:t>简介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zh-CN" altLang="en-US"/>
              <a:t>蜂鸣器是一种将电信号转换为声音信号的器件，常用来产生设备的按键音、报警音等提示信号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蜂鸣器按驱动方式可分为有源蜂鸣器和无源蜂鸣器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有源蜂鸣器：内部自带振荡源，将正负极接上直流电压即可持续发声，频率固定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无源蜂鸣器：内部不带振荡源，需要控制器提供振荡脉冲才可发声，调整提供振荡脉冲的频率，可发出不同频率的声音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蜂鸣器有正负极，顶部印有+号的为正极，若蜂鸣器引脚没剪，则长的为正极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驱动</a:t>
            </a:r>
            <a:r>
              <a:rPr lang="zh-CN" altLang="en-US"/>
              <a:t>电路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5058410" cy="4918075"/>
          </a:xfrm>
        </p:spPr>
        <p:txBody>
          <a:bodyPr/>
          <a:p>
            <a:r>
              <a:rPr lang="zh-CN" altLang="en-US"/>
              <a:t>单片机引脚不能直接蜂鸣器</a:t>
            </a:r>
            <a:endParaRPr lang="zh-CN" altLang="en-US"/>
          </a:p>
          <a:p>
            <a:r>
              <a:rPr lang="zh-CN" altLang="en-US"/>
              <a:t>加NPN型三极管进行驱动，因为单片机的引脚驱动能力有限，蜂鸣器的功率比较大，所以需要通过三极管来驱动，R1为限流电阻，单片机引脚如果给高电平，则三极管导通，VCC便给蜂鸣器供电，如果给低电平，则三极管断开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660005" y="1625600"/>
            <a:ext cx="3917315" cy="360680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Arduino</a:t>
            </a:r>
            <a:r>
              <a:rPr lang="zh-CN" altLang="en-US"/>
              <a:t>操作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蜂鸣器的驱动非常简单，只需要驱动蜂鸣器两个脚</a:t>
            </a:r>
            <a:r>
              <a:rPr lang="zh-CN" altLang="en-US"/>
              <a:t>中的数据脚</a:t>
            </a:r>
            <a:r>
              <a:rPr lang="zh-CN" altLang="en-US"/>
              <a:t>即可</a:t>
            </a:r>
            <a:endParaRPr lang="zh-CN" altLang="en-US"/>
          </a:p>
          <a:p>
            <a:r>
              <a:rPr lang="zh-CN" altLang="en-US"/>
              <a:t>单片机驱动普通的LED，只要一直输出高电平或者低电平就可以对LED进行开关了，采用同样的方式来控制无源蜂鸣器是不是也可以鸣叫呢，测试发现是不行的，无源蜂鸣器必须提供频率为3KHz左右的PWM才可以让其鸣叫。</a:t>
            </a:r>
            <a:endParaRPr lang="zh-CN" altLang="en-US"/>
          </a:p>
          <a:p>
            <a:r>
              <a:rPr lang="zh-CN" altLang="en-US"/>
              <a:t>另外可以通过调节驱动的PWM频率还有占空比，来改变无源蜂鸣器的鸣叫声音，逐步调节已达到客户需要的声音。</a:t>
            </a:r>
            <a:endParaRPr lang="zh-CN" altLang="en-US"/>
          </a:p>
          <a:p>
            <a:r>
              <a:rPr lang="zh-CN" altLang="en-US"/>
              <a:t>因此在用</a:t>
            </a:r>
            <a:r>
              <a:rPr lang="en-US" altLang="zh-CN"/>
              <a:t>esp32</a:t>
            </a:r>
            <a:r>
              <a:rPr lang="zh-CN" altLang="en-US"/>
              <a:t>驱动蜂鸣器的时候，将</a:t>
            </a:r>
            <a:r>
              <a:rPr lang="en-US" altLang="zh-CN"/>
              <a:t>PWM</a:t>
            </a:r>
            <a:r>
              <a:rPr lang="zh-CN" altLang="en-US"/>
              <a:t>功能映射到</a:t>
            </a:r>
            <a:r>
              <a:rPr lang="en-US" altLang="zh-CN"/>
              <a:t>IO</a:t>
            </a:r>
            <a:r>
              <a:rPr lang="zh-CN" altLang="en-US"/>
              <a:t>口上即可驱动</a:t>
            </a:r>
            <a:r>
              <a:rPr lang="zh-CN" altLang="en-US"/>
              <a:t>蜂鸣器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UNIT_PLACING_PICTURE_USER_VIEWPORT" val="{&quot;height&quot;:4530,&quot;width&quot;:4920}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1.xml><?xml version="1.0" encoding="utf-8"?>
<p:tagLst xmlns:p="http://schemas.openxmlformats.org/presentationml/2006/main">
  <p:tag name="COMMONDATA" val="eyJoZGlkIjoiNjdjODcyNTk4M2JlMzQ0NzEyYWRkZWRiMGVhNmZiNGYifQ=="/>
  <p:tag name="KSO_WPP_MARK_KEY" val="c7d9df63-eb3f-4abb-98c9-599a9d9779cf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2595</Words>
  <Application>WPS 演示</Application>
  <PresentationFormat>宽屏</PresentationFormat>
  <Paragraphs>125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嵌入式软件培训</vt:lpstr>
      <vt:lpstr>实验一 焊接</vt:lpstr>
      <vt:lpstr>焊接前的准备工作</vt:lpstr>
      <vt:lpstr>焊接流程</vt:lpstr>
      <vt:lpstr>注意事项</vt:lpstr>
      <vt:lpstr>实验二 蜂鸣器</vt:lpstr>
      <vt:lpstr>蜂鸣器简介</vt:lpstr>
      <vt:lpstr>驱动电路</vt:lpstr>
      <vt:lpstr>Arduino操作</vt:lpstr>
      <vt:lpstr>PowerPoint 演示文稿</vt:lpstr>
      <vt:lpstr>LED点阵原理图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无暇</cp:lastModifiedBy>
  <cp:revision>180</cp:revision>
  <dcterms:created xsi:type="dcterms:W3CDTF">2019-06-19T02:08:00Z</dcterms:created>
  <dcterms:modified xsi:type="dcterms:W3CDTF">2022-10-21T09:07:19Z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DE187EE44BE243658BA7B156AF3AB8B3</vt:lpwstr>
  </property>
</Properties>
</file>